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64" r:id="rId4"/>
    <p:sldId id="263" r:id="rId5"/>
    <p:sldId id="258" r:id="rId6"/>
    <p:sldId id="268" r:id="rId7"/>
    <p:sldId id="262" r:id="rId8"/>
    <p:sldId id="265" r:id="rId9"/>
    <p:sldId id="267" r:id="rId10"/>
    <p:sldId id="266" r:id="rId11"/>
    <p:sldId id="259" r:id="rId12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34" autoAdjust="0"/>
  </p:normalViewPr>
  <p:slideViewPr>
    <p:cSldViewPr snapToGrid="0" snapToObjects="1">
      <p:cViewPr varScale="1">
        <p:scale>
          <a:sx n="89" d="100"/>
          <a:sy n="89" d="100"/>
        </p:scale>
        <p:origin x="846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C682D-EDC7-4D66-8B1A-FB589B45D19E}" type="datetimeFigureOut">
              <a:rPr lang="es-CO" smtClean="0"/>
              <a:t>22/03/2021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D82CD-B728-4B8E-B293-0752EB00E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196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D82CD-B728-4B8E-B293-0752EB00EEC9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639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581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53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36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17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273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356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51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42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514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02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20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B67B3-53C9-AA4F-997E-5F50883CCD98}" type="datetimeFigureOut">
              <a:rPr lang="es-ES" smtClean="0"/>
              <a:t>22/03/2021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29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torres@universidadean.edu.c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346794" y="1960177"/>
            <a:ext cx="5063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>
                <a:solidFill>
                  <a:schemeClr val="bg1"/>
                </a:solidFill>
              </a:rPr>
              <a:t>¡¡Bienvenidos!!</a:t>
            </a:r>
          </a:p>
          <a:p>
            <a:pPr algn="r"/>
            <a:r>
              <a:rPr lang="es-ES" sz="2400" dirty="0">
                <a:solidFill>
                  <a:schemeClr val="bg1"/>
                </a:solidFill>
              </a:rPr>
              <a:t>Algoritmos y programación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D3F89D-294A-4FAC-99EF-005DCFF027D6}"/>
              </a:ext>
            </a:extLst>
          </p:cNvPr>
          <p:cNvSpPr txBox="1"/>
          <p:nvPr/>
        </p:nvSpPr>
        <p:spPr>
          <a:xfrm>
            <a:off x="3766349" y="3721395"/>
            <a:ext cx="381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bstorres@universidadean.edu.co</a:t>
            </a:r>
            <a:endParaRPr lang="es-ES" dirty="0"/>
          </a:p>
          <a:p>
            <a:r>
              <a:rPr lang="es-ES" dirty="0">
                <a:solidFill>
                  <a:schemeClr val="bg1"/>
                </a:solidFill>
              </a:rPr>
              <a:t>Brayan Torres-Ingeniero de sistemas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31956B-B55E-43CC-BAD3-76968E741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28" y="3183323"/>
            <a:ext cx="1844941" cy="188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9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BF257D0-CB01-4D37-8DE6-E2CAA40383C8}"/>
              </a:ext>
            </a:extLst>
          </p:cNvPr>
          <p:cNvSpPr txBox="1"/>
          <p:nvPr/>
        </p:nvSpPr>
        <p:spPr>
          <a:xfrm>
            <a:off x="1212111" y="377769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B050"/>
                </a:solidFill>
              </a:rPr>
              <a:t>Tarea</a:t>
            </a:r>
            <a:endParaRPr lang="es-CO" sz="4000" dirty="0">
              <a:solidFill>
                <a:srgbClr val="00B05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FCECC4-41D2-4C73-BC66-AA7B246E597F}"/>
              </a:ext>
            </a:extLst>
          </p:cNvPr>
          <p:cNvSpPr txBox="1"/>
          <p:nvPr/>
        </p:nvSpPr>
        <p:spPr>
          <a:xfrm>
            <a:off x="978675" y="1587701"/>
            <a:ext cx="6867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dirty="0"/>
              <a:t>Próximo Clase: Hacer 2 algoritmos de alguna actividad diaria que haces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Trabajo escrito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Abrir una cuenta de </a:t>
            </a:r>
            <a:r>
              <a:rPr lang="es-ES" sz="3200" dirty="0" err="1"/>
              <a:t>Github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06297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6EE9B99-7E36-4531-996A-C04F22888ECE}"/>
              </a:ext>
            </a:extLst>
          </p:cNvPr>
          <p:cNvSpPr txBox="1"/>
          <p:nvPr/>
        </p:nvSpPr>
        <p:spPr>
          <a:xfrm>
            <a:off x="2286000" y="238841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Arial Narrow" panose="020B0606020202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Calle 71 No. 9 - 84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9F1BD6-B5F8-47F1-975A-440284DF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506" y="4133250"/>
            <a:ext cx="714301" cy="84202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B4B1A2D-C032-4649-9F31-5CC3A9F0BC58}"/>
              </a:ext>
            </a:extLst>
          </p:cNvPr>
          <p:cNvSpPr txBox="1"/>
          <p:nvPr/>
        </p:nvSpPr>
        <p:spPr>
          <a:xfrm>
            <a:off x="1108038" y="1192275"/>
            <a:ext cx="4453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¡¡Muchas Gracias!!</a:t>
            </a:r>
            <a:endParaRPr lang="es-CO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4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9153" y="943892"/>
            <a:ext cx="461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Contenido </a:t>
            </a:r>
            <a:r>
              <a:rPr lang="es-ES" sz="2400">
                <a:solidFill>
                  <a:schemeClr val="bg1"/>
                </a:solidFill>
              </a:rPr>
              <a:t>/ Índice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09AA49B-4F74-4825-815B-BE1F62D654D3}"/>
              </a:ext>
            </a:extLst>
          </p:cNvPr>
          <p:cNvSpPr txBox="1"/>
          <p:nvPr/>
        </p:nvSpPr>
        <p:spPr>
          <a:xfrm>
            <a:off x="509153" y="1645434"/>
            <a:ext cx="6774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Presentación del curso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Syllabus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Reglas del curso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Material de apoyo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Iniciamos</a:t>
            </a:r>
          </a:p>
          <a:p>
            <a:pPr marL="342900" indent="-342900">
              <a:buFont typeface="+mj-lt"/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437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B6D284-8A5B-4976-94B6-702372BC70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-43859"/>
            <a:ext cx="8080744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2F75B1E-29FB-4327-80F9-E6E5C7B7EB38}"/>
              </a:ext>
            </a:extLst>
          </p:cNvPr>
          <p:cNvSpPr txBox="1"/>
          <p:nvPr/>
        </p:nvSpPr>
        <p:spPr>
          <a:xfrm>
            <a:off x="505046" y="477796"/>
            <a:ext cx="7070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B050"/>
                </a:solidFill>
              </a:rPr>
              <a:t>¿Que piensan que haremos en está unidad?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B050"/>
                </a:solidFill>
              </a:rPr>
              <a:t>¿De que carrera son y en que semestre se encuentran?</a:t>
            </a:r>
            <a:endParaRPr lang="es-CO" sz="2800" dirty="0">
              <a:solidFill>
                <a:srgbClr val="00B05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A70F38-C7A1-46D0-9715-F0F22E79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03" y="1972235"/>
            <a:ext cx="2400065" cy="185205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13F9DC3-E97F-4603-9F4D-8A0363AD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24" y="2111440"/>
            <a:ext cx="1735416" cy="15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AEEE320-E71A-4566-A64A-1306A9E991A7}"/>
              </a:ext>
            </a:extLst>
          </p:cNvPr>
          <p:cNvSpPr txBox="1"/>
          <p:nvPr/>
        </p:nvSpPr>
        <p:spPr>
          <a:xfrm>
            <a:off x="202018" y="301624"/>
            <a:ext cx="669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B050"/>
                </a:solidFill>
              </a:rPr>
              <a:t>Reglas del curso </a:t>
            </a:r>
            <a:endParaRPr lang="es-CO" sz="2400" dirty="0">
              <a:solidFill>
                <a:srgbClr val="00B05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37EE72-33D5-4F22-884F-78C495859EAA}"/>
              </a:ext>
            </a:extLst>
          </p:cNvPr>
          <p:cNvSpPr txBox="1"/>
          <p:nvPr/>
        </p:nvSpPr>
        <p:spPr>
          <a:xfrm>
            <a:off x="457200" y="1028663"/>
            <a:ext cx="4412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Calificaciones Corte Uno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Talleres 15%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 err="1"/>
              <a:t>Quices</a:t>
            </a:r>
            <a:r>
              <a:rPr lang="es-ES" sz="2000" dirty="0"/>
              <a:t> 10%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Examen 50%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Exposiciones 5%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Proyecto 20%</a:t>
            </a:r>
          </a:p>
          <a:p>
            <a:pPr marL="457200" indent="-457200">
              <a:buFont typeface="+mj-lt"/>
              <a:buAutoNum type="arabicPeriod"/>
            </a:pPr>
            <a:endParaRPr lang="es-ES" sz="2000" dirty="0"/>
          </a:p>
          <a:p>
            <a:endParaRPr lang="es-ES" sz="2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380BA3-E33F-4A25-B0F0-FF0355D02A94}"/>
              </a:ext>
            </a:extLst>
          </p:cNvPr>
          <p:cNvSpPr txBox="1"/>
          <p:nvPr/>
        </p:nvSpPr>
        <p:spPr>
          <a:xfrm>
            <a:off x="5082363" y="1028663"/>
            <a:ext cx="2690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Bonos al examen</a:t>
            </a:r>
          </a:p>
          <a:p>
            <a:r>
              <a:rPr lang="es-ES" dirty="0"/>
              <a:t>Participación</a:t>
            </a:r>
          </a:p>
          <a:p>
            <a:r>
              <a:rPr lang="es-ES" dirty="0">
                <a:solidFill>
                  <a:srgbClr val="00B050"/>
                </a:solidFill>
              </a:rPr>
              <a:t>Huawei</a:t>
            </a:r>
          </a:p>
          <a:p>
            <a:r>
              <a:rPr lang="es-ES" dirty="0"/>
              <a:t>Examen +20</a:t>
            </a:r>
          </a:p>
          <a:p>
            <a:r>
              <a:rPr lang="es-ES" dirty="0"/>
              <a:t>Proyecto+20 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B454D7-58C5-4C2E-AA2F-850105D8C5E8}"/>
              </a:ext>
            </a:extLst>
          </p:cNvPr>
          <p:cNvSpPr txBox="1"/>
          <p:nvPr/>
        </p:nvSpPr>
        <p:spPr>
          <a:xfrm>
            <a:off x="3551274" y="2960675"/>
            <a:ext cx="40935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Calificación Corte Dos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Talleres 10%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Quices</a:t>
            </a:r>
            <a:r>
              <a:rPr lang="es-ES" dirty="0"/>
              <a:t> 10%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Examen 50%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Exposiciones 5%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Proyecto 25%</a:t>
            </a:r>
          </a:p>
          <a:p>
            <a:endParaRPr lang="es-ES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756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346357" y="451910"/>
            <a:ext cx="6024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Material de apoyo</a:t>
            </a:r>
          </a:p>
          <a:p>
            <a:endParaRPr lang="es-ES" sz="2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35E634-6885-4CBD-AC58-CD3E2F9F7179}"/>
              </a:ext>
            </a:extLst>
          </p:cNvPr>
          <p:cNvSpPr txBox="1"/>
          <p:nvPr/>
        </p:nvSpPr>
        <p:spPr>
          <a:xfrm>
            <a:off x="758671" y="1228789"/>
            <a:ext cx="7272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Microsoft </a:t>
            </a:r>
            <a:r>
              <a:rPr lang="es-ES" dirty="0" err="1"/>
              <a:t>teams</a:t>
            </a:r>
            <a:endParaRPr lang="es-ES" dirty="0"/>
          </a:p>
          <a:p>
            <a:r>
              <a:rPr lang="es-ES" dirty="0" err="1"/>
              <a:t>Canvas</a:t>
            </a:r>
            <a:endParaRPr lang="es-CO" dirty="0"/>
          </a:p>
          <a:p>
            <a:r>
              <a:rPr lang="es-ES" dirty="0" err="1"/>
              <a:t>Github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5C0A2F-6F17-4EBC-BC5F-4BA2B9EB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17" y="1239437"/>
            <a:ext cx="1680801" cy="15631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363D58-CE04-4440-BEE1-20C48478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49" y="3076099"/>
            <a:ext cx="2940222" cy="16538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F2406B8-D515-4EB4-9F2C-A76DFF126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1" y="2306741"/>
            <a:ext cx="2940221" cy="153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0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D532E-D3BC-4C47-86E5-D830770D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9C7188-22B7-418D-9993-C68A3D53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12" y="3418650"/>
            <a:ext cx="1335209" cy="13352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6B7B8BC-25BB-4057-AA6B-53C0F1E3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968" y="1862646"/>
            <a:ext cx="2105763" cy="11066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8ACCF8-5764-4F6D-B52E-E2B87AA43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82" y="1451611"/>
            <a:ext cx="3035334" cy="151766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DD6C957-074C-40B7-9B8B-DAEC79F0DAB6}"/>
              </a:ext>
            </a:extLst>
          </p:cNvPr>
          <p:cNvSpPr txBox="1"/>
          <p:nvPr/>
        </p:nvSpPr>
        <p:spPr>
          <a:xfrm>
            <a:off x="669292" y="3049318"/>
            <a:ext cx="169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Python</a:t>
            </a:r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40971F8-A737-40C9-A891-1D0F09605EFF}"/>
              </a:ext>
            </a:extLst>
          </p:cNvPr>
          <p:cNvSpPr txBox="1"/>
          <p:nvPr/>
        </p:nvSpPr>
        <p:spPr>
          <a:xfrm>
            <a:off x="714912" y="1266945"/>
            <a:ext cx="21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Editor de código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234723-1720-4BFD-8879-EC04D96F98BE}"/>
              </a:ext>
            </a:extLst>
          </p:cNvPr>
          <p:cNvSpPr txBox="1"/>
          <p:nvPr/>
        </p:nvSpPr>
        <p:spPr>
          <a:xfrm>
            <a:off x="4503968" y="1272251"/>
            <a:ext cx="21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Representación de algoritmos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2661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29062" y="228139"/>
            <a:ext cx="4616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B050"/>
                </a:solidFill>
              </a:rPr>
              <a:t>¿Que es un algoritmo?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76187F8-07FC-46E6-9C01-7825756F786A}"/>
              </a:ext>
            </a:extLst>
          </p:cNvPr>
          <p:cNvSpPr txBox="1"/>
          <p:nvPr/>
        </p:nvSpPr>
        <p:spPr>
          <a:xfrm>
            <a:off x="992587" y="849114"/>
            <a:ext cx="6588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es un conjunto de instrucciones o reglas definidas y no-ambiguas, ordenadas y finitas que permite, típicamente, solucionar un problema, realizar un cómputo, procesar datos y llevar a cabo otras tareas o actividades.</a:t>
            </a:r>
            <a:endParaRPr lang="es-CO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92068B-B1D5-4D8E-B94B-7C884576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08" y="2518051"/>
            <a:ext cx="2062341" cy="260414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47AC63E-1AE2-4119-8172-8062F4C825E8}"/>
              </a:ext>
            </a:extLst>
          </p:cNvPr>
          <p:cNvSpPr txBox="1"/>
          <p:nvPr/>
        </p:nvSpPr>
        <p:spPr>
          <a:xfrm>
            <a:off x="1736678" y="2571750"/>
            <a:ext cx="271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Diagramas de Flujo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7F865F-53E6-410C-A97F-05ED7B1BABA8}"/>
              </a:ext>
            </a:extLst>
          </p:cNvPr>
          <p:cNvSpPr txBox="1"/>
          <p:nvPr/>
        </p:nvSpPr>
        <p:spPr>
          <a:xfrm>
            <a:off x="4447981" y="2518051"/>
            <a:ext cx="31542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Inicio Lampara </a:t>
            </a:r>
            <a:r>
              <a:rPr lang="es-ES" dirty="0">
                <a:solidFill>
                  <a:srgbClr val="FF0000"/>
                </a:solidFill>
              </a:rPr>
              <a:t>no</a:t>
            </a:r>
            <a:r>
              <a:rPr lang="es-ES" dirty="0"/>
              <a:t> funciona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 </a:t>
            </a:r>
            <a:r>
              <a:rPr lang="es-ES" dirty="0">
                <a:solidFill>
                  <a:srgbClr val="00B050"/>
                </a:solidFill>
              </a:rPr>
              <a:t>Si</a:t>
            </a:r>
            <a:r>
              <a:rPr lang="es-ES" dirty="0"/>
              <a:t> esta enchufada entonces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 </a:t>
            </a:r>
            <a:r>
              <a:rPr lang="es-ES" dirty="0">
                <a:solidFill>
                  <a:srgbClr val="00B050"/>
                </a:solidFill>
              </a:rPr>
              <a:t>Si</a:t>
            </a:r>
            <a:r>
              <a:rPr lang="es-ES" dirty="0"/>
              <a:t> foco esta quemado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Sino</a:t>
            </a:r>
            <a:r>
              <a:rPr lang="es-ES" dirty="0"/>
              <a:t> es así enchúfalo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Remplazar foco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Sino</a:t>
            </a:r>
            <a:r>
              <a:rPr lang="es-ES" dirty="0"/>
              <a:t> es así comprar nueva lampara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fin</a:t>
            </a:r>
          </a:p>
          <a:p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B25EDFE-778E-4BC3-90AD-E86C1FFA58AC}"/>
              </a:ext>
            </a:extLst>
          </p:cNvPr>
          <p:cNvSpPr txBox="1"/>
          <p:nvPr/>
        </p:nvSpPr>
        <p:spPr>
          <a:xfrm>
            <a:off x="5205245" y="2219382"/>
            <a:ext cx="245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00B050"/>
                </a:solidFill>
              </a:rPr>
              <a:t>Pseudocódigo</a:t>
            </a:r>
          </a:p>
        </p:txBody>
      </p:sp>
    </p:spTree>
    <p:extLst>
      <p:ext uri="{BB962C8B-B14F-4D97-AF65-F5344CB8AC3E}">
        <p14:creationId xmlns:p14="http://schemas.microsoft.com/office/powerpoint/2010/main" val="249540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F4550-DFD8-47C7-8062-AB8645845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1"/>
            <a:ext cx="8229600" cy="857250"/>
          </a:xfrm>
        </p:spPr>
        <p:txBody>
          <a:bodyPr/>
          <a:lstStyle/>
          <a:p>
            <a:r>
              <a:rPr lang="es-ES" dirty="0">
                <a:solidFill>
                  <a:srgbClr val="00B050"/>
                </a:solidFill>
              </a:rPr>
              <a:t>Programa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F997CD-9CFE-4156-A48B-89BAB1A4E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7432158" cy="3276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es una secuencia de instrucciones, escritas para realizar una tarea específica en una computadora.​ Este dispositivo requiere programas para funcionar, por lo general, ejecutando las instrucciones del programa en un procesador central.</a:t>
            </a:r>
            <a:endParaRPr lang="es-CO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F92EF4-05EC-4BA6-98F9-B51F7296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92773"/>
            <a:ext cx="2904565" cy="16338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E0106F-A732-47CC-85D9-F692487C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96" y="3469341"/>
            <a:ext cx="2904566" cy="16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3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0D7D2-D6FF-43F4-ACC0-B0666883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CO" dirty="0">
                <a:solidFill>
                  <a:srgbClr val="00B050"/>
                </a:solidFill>
              </a:rPr>
            </a:br>
            <a:r>
              <a:rPr lang="es-CO" dirty="0">
                <a:solidFill>
                  <a:srgbClr val="00B050"/>
                </a:solidFill>
              </a:rPr>
              <a:t>Lenguaje de máquina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62D48D-C7AC-4DE6-9807-676CEA32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6552"/>
            <a:ext cx="7535732" cy="983651"/>
          </a:xfrm>
        </p:spPr>
        <p:txBody>
          <a:bodyPr>
            <a:normAutofit lnSpcReduction="10000"/>
          </a:bodyPr>
          <a:lstStyle/>
          <a:p>
            <a:r>
              <a:rPr lang="es-CO" sz="2000" dirty="0"/>
              <a:t>El lenguaje de máquina o código máquina es el sistema de códigos directamente interpretable por un circuito </a:t>
            </a:r>
            <a:r>
              <a:rPr lang="es-CO" sz="2000" dirty="0" err="1"/>
              <a:t>microprogramable</a:t>
            </a:r>
            <a:r>
              <a:rPr lang="es-CO" sz="2000" dirty="0"/>
              <a:t>, como el microprocesador de una computadora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8F81AF-C954-45AC-BFCB-A534E09CD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68" y="2648756"/>
            <a:ext cx="3659281" cy="205632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4BFD73-48B9-4967-A6C5-0D9C2F8B3519}"/>
              </a:ext>
            </a:extLst>
          </p:cNvPr>
          <p:cNvSpPr txBox="1"/>
          <p:nvPr/>
        </p:nvSpPr>
        <p:spPr>
          <a:xfrm>
            <a:off x="457200" y="2310203"/>
            <a:ext cx="336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Código maquina 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EA2386-E9EE-4865-9C7A-13CEB9A30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05" r="20138" b="22729"/>
          <a:stretch/>
        </p:blipFill>
        <p:spPr>
          <a:xfrm>
            <a:off x="4927002" y="2679535"/>
            <a:ext cx="2840018" cy="4303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7228F49-7916-428C-B588-10284CA68B2F}"/>
              </a:ext>
            </a:extLst>
          </p:cNvPr>
          <p:cNvSpPr txBox="1"/>
          <p:nvPr/>
        </p:nvSpPr>
        <p:spPr>
          <a:xfrm>
            <a:off x="4690334" y="2310202"/>
            <a:ext cx="376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Lenguaje de programación </a:t>
            </a:r>
            <a:r>
              <a:rPr lang="es-ES" sz="1600" dirty="0" err="1"/>
              <a:t>python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4642271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301</Words>
  <Application>Microsoft Office PowerPoint</Application>
  <PresentationFormat>Presentación en pantalla (16:9)</PresentationFormat>
  <Paragraphs>62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Arial Narrow</vt:lpstr>
      <vt:lpstr>Calibri</vt:lpstr>
      <vt:lpstr>Cambria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Herramientas</vt:lpstr>
      <vt:lpstr>Presentación de PowerPoint</vt:lpstr>
      <vt:lpstr>Programa</vt:lpstr>
      <vt:lpstr> Lenguaje de máquina </vt:lpstr>
      <vt:lpstr>Presentación de PowerPoint</vt:lpstr>
      <vt:lpstr>Presentación de PowerPoint</vt:lpstr>
    </vt:vector>
  </TitlesOfParts>
  <Company>UNIVERSIDAD EAN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UNIVERSIDAD EAN</dc:creator>
  <cp:lastModifiedBy>BRAYAN STIVEN TORRES OVALLE</cp:lastModifiedBy>
  <cp:revision>34</cp:revision>
  <dcterms:created xsi:type="dcterms:W3CDTF">2018-10-16T22:27:03Z</dcterms:created>
  <dcterms:modified xsi:type="dcterms:W3CDTF">2021-03-23T00:19:25Z</dcterms:modified>
</cp:coreProperties>
</file>